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2847"/>
    <a:srgbClr val="8E145A"/>
    <a:srgbClr val="C31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4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46270a6cf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46270a6cf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6270a6cfd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6270a6cfd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6270a6cfd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6270a6cfd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6270a6cf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6270a6cfd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6270a6cfd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46270a6cfd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6270a6cfd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46270a6cfd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6270a6cfd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46270a6cfd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Oladokun SO</cp:lastModifiedBy>
  <cp:revision>2</cp:revision>
  <dcterms:modified xsi:type="dcterms:W3CDTF">2025-05-09T12:43:14Z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2025-03-29T21:05:56Z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ae6a0240-4d2e-4283-af1d-b406d488084c</vt:lpwstr>
  </property>
  <property fmtid="{D5CDD505-2E9C-101B-9397-08002B2CF9AE}" pid="7" name="MSIP_Label_defa4170-0d19-0005-0004-bc88714345d2_ActionId">
    <vt:lpwstr>6f0740be-5472-415e-93ab-134957acf6ed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